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74" y="78"/>
      </p:cViewPr>
      <p:guideLst>
        <p:guide orient="horz" pos="219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3" Type="http://schemas.openxmlformats.org/officeDocument/2006/relationships/tags" Target="../tags/tag1.xml"/><Relationship Id="rId7" Type="http://schemas.openxmlformats.org/officeDocument/2006/relationships/tags" Target="../tags/tag5.xml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22095043-555A-DB0F-56C3-254858AD12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5D737279-E02B-971A-7936-016E832CC8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  <p:extLst>
      <p:ext uri="{BB962C8B-B14F-4D97-AF65-F5344CB8AC3E}">
        <p14:creationId xmlns:p14="http://schemas.microsoft.com/office/powerpoint/2010/main" val="2988139268"/>
      </p:ext>
    </p:extLst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4032B03A-698B-3751-9604-2ECAEC9D0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  <p:extLst>
      <p:ext uri="{BB962C8B-B14F-4D97-AF65-F5344CB8AC3E}">
        <p14:creationId xmlns:p14="http://schemas.microsoft.com/office/powerpoint/2010/main" val="2988139268"/>
      </p:ext>
    </p:extLst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33967096-4F19-EE87-BC8E-0E98E155E6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  <p:extLst>
      <p:ext uri="{BB962C8B-B14F-4D97-AF65-F5344CB8AC3E}">
        <p14:creationId xmlns:p14="http://schemas.microsoft.com/office/powerpoint/2010/main" val="2988139268"/>
      </p:ext>
    </p:extLst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59CEEEFE-E4D4-696C-2F21-E7F1984CE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  <p:extLst>
      <p:ext uri="{BB962C8B-B14F-4D97-AF65-F5344CB8AC3E}">
        <p14:creationId xmlns:p14="http://schemas.microsoft.com/office/powerpoint/2010/main" val="2988139268"/>
      </p:ext>
    </p:extLst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120" cy="6858000"/>
          </a:xfrm>
          <a:prstGeom prst="rect">
            <a:avLst/>
          </a:prstGeom>
        </p:spPr>
      </p:pic>
      <p:pic>
        <p:nvPicPr>
          <p:cNvPr id="2" name="background_music">
            <a:hlinkClick r:id="" action="ppaction://media"/>
            <a:extLst>
              <a:ext uri="{FF2B5EF4-FFF2-40B4-BE49-F238E27FC236}">
                <a16:creationId xmlns:a16="http://schemas.microsoft.com/office/drawing/2014/main" id="{742CB730-200E-1D1F-A6CE-E52E74E49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6450875"/>
            <a:ext cx="609600" cy="609600"/>
          </a:xfrm>
          <a:prstGeom prst="rect">
            <a:avLst/>
          </a:prstGeom>
        </p:spPr>
      </p:pic>
      <p:extLst>
        <p:ext uri="{BB962C8B-B14F-4D97-AF65-F5344CB8AC3E}">
          <p14:creationId xmlns="" xmlns:p14="http://schemas.microsoft.com/office/powerpoint/2010/main" val="2988139268"/>
        </p:ext>
      </p:extLst>
    </p:spTree>
    <p:extLst>
      <p:ext uri="{BB962C8B-B14F-4D97-AF65-F5344CB8AC3E}">
        <p14:creationId xmlns:p14="http://schemas.microsoft.com/office/powerpoint/2010/main" val="2988139268"/>
      </p:ext>
    </p:extLst>
  </p:cSld>
  <p:clrMapOvr>
    <a:masterClrMapping/>
  </p:clrMapOvr>
  <p:transition advTm="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庆然 刘</cp:lastModifiedBy>
  <cp:revision>175</cp:revision>
  <dcterms:created xsi:type="dcterms:W3CDTF">2019-06-19T02:08:00Z</dcterms:created>
  <dcterms:modified xsi:type="dcterms:W3CDTF">2024-11-29T13:24:23Z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2052-11.1.0.11294</vt:lpwstr>
  </property>
  <property fmtid="{D5CDD505-2E9C-101B-9397-08002B2CF9AE}" pid="3" name="ICV">
    <vt:lpwstr>332D697059AC4CA4BEC60F4ED188060F</vt:lpwstr>
  </property>
</Properties>
</file>